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76" r:id="rId4"/>
    <p:sldId id="259" r:id="rId5"/>
    <p:sldId id="267" r:id="rId6"/>
    <p:sldId id="268" r:id="rId7"/>
    <p:sldId id="269" r:id="rId8"/>
    <p:sldId id="266" r:id="rId9"/>
    <p:sldId id="261" r:id="rId10"/>
    <p:sldId id="265" r:id="rId11"/>
    <p:sldId id="270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98" autoAdjust="0"/>
  </p:normalViewPr>
  <p:slideViewPr>
    <p:cSldViewPr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97648-41AE-422D-8A29-EFEC8E157E28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A0EEA-8328-40D6-AE2C-6BB02770C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0EEA-8328-40D6-AE2C-6BB02770C9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0EEA-8328-40D6-AE2C-6BB02770C9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0EEA-8328-40D6-AE2C-6BB02770C9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E7BD88-1E18-4EFB-869A-FF523575479F}" type="datetimeFigureOut">
              <a:rPr lang="ru-RU" smtClean="0"/>
              <a:pPr/>
              <a:t>31.01.2010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75893A-71B8-40A8-90C5-BD6A0312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4338"/>
            <a:ext cx="8315356" cy="471490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4900" dirty="0" smtClean="0">
                <a:solidFill>
                  <a:srgbClr val="00B050"/>
                </a:solidFill>
                <a:latin typeface="Arial Black" pitchFamily="34" charset="0"/>
              </a:rPr>
              <a:t>Жители села Усятского в годы Великой Отечественной войны</a:t>
            </a:r>
            <a:r>
              <a:rPr lang="ru-RU" sz="4900" dirty="0" smtClean="0">
                <a:latin typeface="Arial Black" pitchFamily="34" charset="0"/>
              </a:rPr>
              <a:t/>
            </a:r>
            <a:br>
              <a:rPr lang="ru-RU" sz="4900" dirty="0" smtClean="0">
                <a:latin typeface="Arial Black" pitchFamily="34" charset="0"/>
              </a:rPr>
            </a:br>
            <a:r>
              <a:rPr lang="ru-RU" sz="4900" dirty="0" smtClean="0">
                <a:latin typeface="Arial Black" pitchFamily="34" charset="0"/>
              </a:rPr>
              <a:t>(К 65-летию Победы)</a:t>
            </a:r>
            <a:br>
              <a:rPr lang="ru-RU" sz="4900" dirty="0" smtClean="0">
                <a:latin typeface="Arial Black" pitchFamily="34" charset="0"/>
              </a:rPr>
            </a:br>
            <a:r>
              <a:rPr lang="ru-RU" sz="4900" dirty="0" smtClean="0">
                <a:latin typeface="Arial Black" pitchFamily="34" charset="0"/>
              </a:rPr>
              <a:t/>
            </a:r>
            <a:br>
              <a:rPr lang="ru-RU" sz="49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Конкурс «Я ПОМНЮ! Я ГОРЖУСЬ!»</a:t>
            </a:r>
            <a:endParaRPr lang="ru-RU" sz="31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2144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Проект выполнили: Анищенко В.                                                  Барабанова А. учащиеся 8 класса.</a:t>
            </a:r>
          </a:p>
          <a:p>
            <a:r>
              <a:rPr lang="ru-RU" sz="2400" b="1" dirty="0" smtClean="0"/>
              <a:t>   Учитель истории: Горшкова Г.А.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Стела герою –земляку.</a:t>
            </a:r>
            <a:br>
              <a:rPr lang="ru-RU" dirty="0" smtClean="0"/>
            </a:br>
            <a:r>
              <a:rPr lang="ru-RU" dirty="0" smtClean="0"/>
              <a:t>Улица Трофимова в с. </a:t>
            </a:r>
            <a:r>
              <a:rPr lang="ru-RU" dirty="0" err="1" smtClean="0"/>
              <a:t>М.-Курья</a:t>
            </a:r>
            <a:endParaRPr lang="ru-RU" dirty="0"/>
          </a:p>
        </p:txBody>
      </p:sp>
      <p:pic>
        <p:nvPicPr>
          <p:cNvPr id="4" name="Содержимое 3" descr="Изображение 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857364"/>
            <a:ext cx="2946818" cy="3929090"/>
          </a:xfrm>
        </p:spPr>
      </p:pic>
      <p:pic>
        <p:nvPicPr>
          <p:cNvPr id="5" name="Содержимое 3" descr="Изображение 5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857364"/>
            <a:ext cx="4868206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04800"/>
            <a:ext cx="7894956" cy="76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Переживший блокаду Ленинграда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963136" y="2428868"/>
            <a:ext cx="3466516" cy="28575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Щипилло </a:t>
            </a:r>
            <a:r>
              <a:rPr lang="ru-RU" sz="4000" dirty="0" smtClean="0"/>
              <a:t>Владимир Адамович</a:t>
            </a:r>
            <a:endParaRPr lang="ru-RU" sz="4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714488"/>
            <a:ext cx="3571900" cy="427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Малолетняя узница концлагеря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285728"/>
            <a:ext cx="8229600" cy="1143000"/>
          </a:xfrm>
        </p:spPr>
        <p:txBody>
          <a:bodyPr/>
          <a:lstStyle/>
          <a:p>
            <a:r>
              <a:rPr lang="ru-RU" dirty="0" smtClean="0"/>
              <a:t>Труженики тыла</a:t>
            </a:r>
            <a:endParaRPr lang="ru-RU" dirty="0"/>
          </a:p>
        </p:txBody>
      </p:sp>
      <p:pic>
        <p:nvPicPr>
          <p:cNvPr id="4" name="Picture 2" descr="225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786610" cy="427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214422"/>
          </a:xfrm>
        </p:spPr>
        <p:txBody>
          <a:bodyPr/>
          <a:lstStyle/>
          <a:p>
            <a:r>
              <a:rPr lang="ru-RU" dirty="0" smtClean="0"/>
              <a:t>Живых осталось только двое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789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5429265"/>
            <a:ext cx="2214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Пивоваров </a:t>
            </a:r>
            <a:r>
              <a:rPr lang="ru-RU" sz="2800" b="1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Василий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Иванович</a:t>
            </a:r>
            <a:endParaRPr lang="ru-RU" sz="2800" b="1" dirty="0" smtClean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22" name="Содержимое 3" descr="Изображение 5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928802"/>
            <a:ext cx="3585907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572132" y="5357827"/>
            <a:ext cx="2286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Рекунов Петр Степанович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714356"/>
            <a:ext cx="7786742" cy="592935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Поклонимся великим тем годам,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Тем славным командирам и бойцам,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И маршалам страны, и рядовым,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Поклонимся и мертвым и, живым.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Всем тем, которых забывать нельзя,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Поклонимся, поклонимся, друзья.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Всем миром, всем народом,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Всей землей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92D050"/>
                </a:solidFill>
              </a:rPr>
              <a:t>Поклонимся за тот великий бой.</a:t>
            </a:r>
          </a:p>
          <a:p>
            <a:pPr>
              <a:spcBef>
                <a:spcPct val="50000"/>
              </a:spcBef>
              <a:buNone/>
            </a:pPr>
            <a:r>
              <a:rPr lang="ru-RU" sz="2800" dirty="0" smtClean="0">
                <a:solidFill>
                  <a:srgbClr val="92D050"/>
                </a:solidFill>
              </a:rPr>
              <a:t>                                                      (М. Львов)</a:t>
            </a:r>
            <a:endParaRPr lang="fr-FR" sz="2800" dirty="0" smtClean="0">
              <a:solidFill>
                <a:srgbClr val="92D050"/>
              </a:solidFill>
            </a:endParaRP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dirty="0" smtClean="0"/>
              <a:t>Определить вклад </a:t>
            </a:r>
            <a:r>
              <a:rPr lang="ru-RU" dirty="0" smtClean="0"/>
              <a:t> </a:t>
            </a:r>
            <a:r>
              <a:rPr lang="ru-RU" dirty="0" smtClean="0"/>
              <a:t>Победу наших односельчан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6009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dirty="0" smtClean="0"/>
              <a:t>Исследовать </a:t>
            </a:r>
            <a:r>
              <a:rPr lang="ru-RU" dirty="0" smtClean="0"/>
              <a:t>историю родного села и его жителей времен войны.</a:t>
            </a:r>
          </a:p>
          <a:p>
            <a:r>
              <a:rPr lang="ru-RU" dirty="0" smtClean="0"/>
              <a:t>Найти информацию о героях Советского союза, уроженцев с. Усятское.</a:t>
            </a:r>
          </a:p>
          <a:p>
            <a:r>
              <a:rPr lang="ru-RU" dirty="0" smtClean="0"/>
              <a:t>Познакомиться с участниками войны, оставшимися в живых сегодня.</a:t>
            </a:r>
          </a:p>
          <a:p>
            <a:r>
              <a:rPr lang="ru-RU" dirty="0" smtClean="0"/>
              <a:t>Формировать у учащихся патриотические качества и чувства сопричастности к истории Отечества.</a:t>
            </a:r>
          </a:p>
          <a:p>
            <a:r>
              <a:rPr lang="ru-RU" dirty="0" smtClean="0"/>
              <a:t>Воспитание уважения к личностям и событиям Великой Отечественной войны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Предмет </a:t>
            </a:r>
            <a:r>
              <a:rPr lang="ru-RU" b="1" dirty="0" smtClean="0">
                <a:solidFill>
                  <a:srgbClr val="002060"/>
                </a:solidFill>
              </a:rPr>
              <a:t>исследования: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история жителей села Усятского в годы Великой Отечественной войны.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Метод исследования: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биографический.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286380" y="1357298"/>
            <a:ext cx="2928958" cy="3571900"/>
            <a:chOff x="4241" y="1933"/>
            <a:chExt cx="1116" cy="1287"/>
          </a:xfrm>
        </p:grpSpPr>
        <p:pic>
          <p:nvPicPr>
            <p:cNvPr id="5" name="Picture 10" descr="вечный огонь"/>
            <p:cNvPicPr>
              <a:picLocks noChangeAspect="1" noChangeArrowheads="1"/>
            </p:cNvPicPr>
            <p:nvPr/>
          </p:nvPicPr>
          <p:blipFill>
            <a:blip r:embed="rId2"/>
            <a:srcRect b="45647"/>
            <a:stretch>
              <a:fillRect/>
            </a:stretch>
          </p:blipFill>
          <p:spPr bwMode="auto">
            <a:xfrm>
              <a:off x="4241" y="2024"/>
              <a:ext cx="111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AG00355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1933"/>
              <a:ext cx="427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вечный огонь"/>
            <p:cNvPicPr>
              <a:picLocks noChangeAspect="1" noChangeArrowheads="1"/>
            </p:cNvPicPr>
            <p:nvPr/>
          </p:nvPicPr>
          <p:blipFill>
            <a:blip r:embed="rId2"/>
            <a:srcRect t="54776"/>
            <a:stretch>
              <a:fillRect/>
            </a:stretch>
          </p:blipFill>
          <p:spPr bwMode="auto">
            <a:xfrm>
              <a:off x="4241" y="2659"/>
              <a:ext cx="111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428596" y="500042"/>
            <a:ext cx="63579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 smtClean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Вспомним всех поименно,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Горем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          вспомним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                           своим…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Это нужно –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не мертвым!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Это надо – живым!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                            (Р. Рождественский)</a:t>
            </a:r>
            <a:endParaRPr lang="fr-FR" sz="2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929198"/>
            <a:ext cx="7929618" cy="1714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400" dirty="0" smtClean="0"/>
              <a:t>Мирно и размеренно текла жизнь усятцев до 1941 года. Пока не пришло известие, что началась война.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Более 280 самых крепких, здоровых мужчин ушли на фронт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из Усятского сельского Совета.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Более 200 из них не вернулось домой. </a:t>
            </a:r>
            <a:r>
              <a:rPr lang="ru-RU" sz="2400" dirty="0" smtClean="0"/>
              <a:t>Свято чтят земляки память о погибших воинах.</a:t>
            </a:r>
          </a:p>
          <a:p>
            <a:endParaRPr lang="ru-RU" sz="2400" dirty="0"/>
          </a:p>
        </p:txBody>
      </p:sp>
      <p:pic>
        <p:nvPicPr>
          <p:cNvPr id="6" name="Picture 2" descr="F:\для презентации на конкурс фото\SSA5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428604"/>
            <a:ext cx="764386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r>
              <a:rPr lang="ru-RU" dirty="0" smtClean="0"/>
              <a:t>Герой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618" y="1654108"/>
            <a:ext cx="7446492" cy="51319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Берлинская операция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857224" y="1500174"/>
            <a:ext cx="3000396" cy="47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Sherbak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512" y="1571612"/>
            <a:ext cx="21110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286380" y="4621633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Щербаков Яков Дмитриевич  </a:t>
            </a:r>
            <a:r>
              <a:rPr lang="ru-RU" sz="2400" dirty="0" smtClean="0">
                <a:solidFill>
                  <a:srgbClr val="00B0F0"/>
                </a:solidFill>
              </a:rPr>
              <a:t>участник штурма Берлина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Мемориальная доска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1" y="2214554"/>
            <a:ext cx="6724102" cy="324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Герой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Зорин</a:t>
            </a:r>
          </a:p>
          <a:p>
            <a:pPr>
              <a:buNone/>
            </a:pPr>
            <a:r>
              <a:rPr lang="ru-RU" dirty="0" smtClean="0"/>
              <a:t>                                                        Григорий</a:t>
            </a:r>
          </a:p>
          <a:p>
            <a:pPr>
              <a:buNone/>
            </a:pPr>
            <a:r>
              <a:rPr lang="ru-RU" dirty="0" smtClean="0"/>
              <a:t>                                                   Трофимович</a:t>
            </a:r>
          </a:p>
          <a:p>
            <a:pPr>
              <a:buNone/>
            </a:pPr>
            <a:r>
              <a:rPr lang="ru-RU" dirty="0" smtClean="0"/>
              <a:t>                    </a:t>
            </a:r>
            <a:r>
              <a:rPr lang="ru-RU" sz="2000" dirty="0" smtClean="0"/>
              <a:t>                                                            </a:t>
            </a:r>
            <a:r>
              <a:rPr lang="ru-RU" sz="2000" dirty="0" smtClean="0">
                <a:solidFill>
                  <a:srgbClr val="00B0F0"/>
                </a:solidFill>
              </a:rPr>
              <a:t>Участник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                                                                                    Висло-Одерской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                                                                                            операции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762447"/>
            <a:ext cx="3000396" cy="453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Полный кавалер ордена Славы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5214950"/>
            <a:ext cx="3257544" cy="1428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Чернышев Николай Андреевич 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Участник битвы под Сталинградом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6" descr="сталинградская битва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642910" y="1500174"/>
            <a:ext cx="38771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hernish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Герой советского союза</a:t>
            </a:r>
            <a:endParaRPr lang="ru-RU" dirty="0"/>
          </a:p>
        </p:txBody>
      </p:sp>
      <p:pic>
        <p:nvPicPr>
          <p:cNvPr id="11" name="Picture 5" descr="За Москв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500034" y="1571612"/>
            <a:ext cx="38712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ТрофимовНиколай Игнать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071702" cy="30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 rot="10800000" flipV="1">
            <a:off x="5500694" y="4493260"/>
            <a:ext cx="200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Трофимов   Николай Игнатьевич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9. 5. 1915 - 16. 11. 1941</a:t>
            </a:r>
            <a:br>
              <a:rPr lang="ru-RU" b="1" dirty="0" smtClean="0"/>
            </a:br>
            <a:r>
              <a:rPr lang="ru-RU" b="1" dirty="0" smtClean="0">
                <a:solidFill>
                  <a:srgbClr val="00B0F0"/>
                </a:solidFill>
              </a:rPr>
              <a:t>Панфиловец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411</TotalTime>
  <Words>307</Words>
  <Application>Microsoft Office PowerPoint</Application>
  <PresentationFormat>Экран (4:3)</PresentationFormat>
  <Paragraphs>78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  Жители села Усятского в годы Великой Отечественной войны (К 65-летию Победы)  Конкурс «Я ПОМНЮ! Я ГОРЖУСЬ!»</vt:lpstr>
      <vt:lpstr>Цель: Определить вклад  Победу наших односельчан</vt:lpstr>
      <vt:lpstr>Слайд 3</vt:lpstr>
      <vt:lpstr>Слайд 4</vt:lpstr>
      <vt:lpstr>Герой Советского Союза</vt:lpstr>
      <vt:lpstr>Мемориальная доска</vt:lpstr>
      <vt:lpstr>Герой советского Союза</vt:lpstr>
      <vt:lpstr>   Полный кавалер ордена Славы </vt:lpstr>
      <vt:lpstr>Герой советского союза</vt:lpstr>
      <vt:lpstr>Стела герою –земляку. Улица Трофимова в с. М.-Курья</vt:lpstr>
      <vt:lpstr>Переживший блокаду Ленинграда</vt:lpstr>
      <vt:lpstr>Малолетняя узница концлагеря</vt:lpstr>
      <vt:lpstr>Труженики тыла</vt:lpstr>
      <vt:lpstr>Живых осталось только двое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Усятское в годы Великой Отечественной войны.</dc:title>
  <dc:creator>Gorshkov</dc:creator>
  <cp:lastModifiedBy>Gorshkov</cp:lastModifiedBy>
  <cp:revision>46</cp:revision>
  <dcterms:created xsi:type="dcterms:W3CDTF">2010-01-29T08:14:45Z</dcterms:created>
  <dcterms:modified xsi:type="dcterms:W3CDTF">2010-01-31T13:28:38Z</dcterms:modified>
</cp:coreProperties>
</file>