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9" r:id="rId4"/>
    <p:sldId id="257" r:id="rId5"/>
    <p:sldId id="282" r:id="rId6"/>
    <p:sldId id="283" r:id="rId7"/>
    <p:sldId id="284" r:id="rId8"/>
    <p:sldId id="285" r:id="rId9"/>
    <p:sldId id="286" r:id="rId10"/>
    <p:sldId id="277" r:id="rId11"/>
    <p:sldId id="287" r:id="rId12"/>
    <p:sldId id="276" r:id="rId13"/>
    <p:sldId id="275" r:id="rId14"/>
    <p:sldId id="274" r:id="rId15"/>
    <p:sldId id="273" r:id="rId16"/>
    <p:sldId id="272" r:id="rId17"/>
    <p:sldId id="262" r:id="rId18"/>
    <p:sldId id="258" r:id="rId19"/>
    <p:sldId id="263" r:id="rId20"/>
    <p:sldId id="288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39957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user.USER-031DBFEA04\Мои документы\Мои рисунки\img010.jpg"/>
          <p:cNvPicPr>
            <a:picLocks noChangeAspect="1" noChangeArrowheads="1"/>
          </p:cNvPicPr>
          <p:nvPr/>
        </p:nvPicPr>
        <p:blipFill>
          <a:blip r:embed="rId3"/>
          <a:srcRect l="51875" t="75806" r="30412" b="3767"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 rot="18570109">
            <a:off x="3476432" y="398967"/>
            <a:ext cx="2616302" cy="246784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Guten</a:t>
            </a:r>
            <a:r>
              <a:rPr lang="en-US" sz="2400" dirty="0" smtClean="0">
                <a:solidFill>
                  <a:srgbClr val="FFFF00"/>
                </a:solidFill>
              </a:rPr>
              <a:t> Tag!  </a:t>
            </a:r>
            <a:r>
              <a:rPr lang="en-US" sz="2400" dirty="0" err="1" smtClean="0">
                <a:solidFill>
                  <a:srgbClr val="FFFF00"/>
                </a:solidFill>
              </a:rPr>
              <a:t>Ich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heisse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Kosmi</a:t>
            </a:r>
            <a:r>
              <a:rPr lang="en-US" sz="2400" dirty="0" smtClean="0">
                <a:solidFill>
                  <a:srgbClr val="FFFF00"/>
                </a:solidFill>
              </a:rPr>
              <a:t>. </a:t>
            </a:r>
            <a:r>
              <a:rPr lang="en-US" sz="2400" dirty="0" err="1" smtClean="0">
                <a:solidFill>
                  <a:srgbClr val="FFFF00"/>
                </a:solidFill>
              </a:rPr>
              <a:t>Ich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komme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aus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anderem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Planeten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2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793448" y="2365007"/>
            <a:ext cx="5873116" cy="2857517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bitte</a:t>
            </a:r>
            <a:r>
              <a:rPr lang="en-US" sz="2000" dirty="0" smtClean="0">
                <a:solidFill>
                  <a:srgbClr val="FFFF00"/>
                </a:solidFill>
              </a:rPr>
              <a:t>. Mir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alles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interessant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wann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793448" y="2365007"/>
            <a:ext cx="5873116" cy="2857517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bitte</a:t>
            </a:r>
            <a:r>
              <a:rPr lang="en-US" sz="2000" dirty="0" smtClean="0">
                <a:solidFill>
                  <a:srgbClr val="FFFF00"/>
                </a:solidFill>
              </a:rPr>
              <a:t>. Mir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alles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interessant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wann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793448" y="2365007"/>
            <a:ext cx="5873116" cy="2857517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bitte</a:t>
            </a:r>
            <a:r>
              <a:rPr lang="en-US" sz="2000" dirty="0" smtClean="0">
                <a:solidFill>
                  <a:srgbClr val="FFFF00"/>
                </a:solidFill>
              </a:rPr>
              <a:t>. Mir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alles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interessant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wann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793448" y="2365007"/>
            <a:ext cx="5873116" cy="2857517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bitte</a:t>
            </a:r>
            <a:r>
              <a:rPr lang="en-US" sz="2000" dirty="0" smtClean="0">
                <a:solidFill>
                  <a:srgbClr val="FFFF00"/>
                </a:solidFill>
              </a:rPr>
              <a:t>. Mir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alles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interessant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wann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793448" y="2365007"/>
            <a:ext cx="5873116" cy="2857517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bitte</a:t>
            </a:r>
            <a:r>
              <a:rPr lang="en-US" sz="2000" dirty="0" smtClean="0">
                <a:solidFill>
                  <a:srgbClr val="FFFF00"/>
                </a:solidFill>
              </a:rPr>
              <a:t>. Mir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alles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interessant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wann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793448" y="2365007"/>
            <a:ext cx="5873116" cy="2857517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bitte</a:t>
            </a:r>
            <a:r>
              <a:rPr lang="en-US" sz="2000" dirty="0" smtClean="0">
                <a:solidFill>
                  <a:srgbClr val="FFFF00"/>
                </a:solidFill>
              </a:rPr>
              <a:t>. Mir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alles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interessant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wann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793448" y="2365007"/>
            <a:ext cx="5873116" cy="2857517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bitte</a:t>
            </a:r>
            <a:r>
              <a:rPr lang="en-US" sz="2000" dirty="0" smtClean="0">
                <a:solidFill>
                  <a:srgbClr val="FFFF00"/>
                </a:solidFill>
              </a:rPr>
              <a:t>. Mir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alles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interessant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wann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607254" y="2178812"/>
            <a:ext cx="6000791" cy="3357586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singe </a:t>
            </a:r>
            <a:r>
              <a:rPr lang="en-US" sz="2000" dirty="0" err="1" smtClean="0">
                <a:solidFill>
                  <a:srgbClr val="FFFF00"/>
                </a:solidFill>
              </a:rPr>
              <a:t>gern</a:t>
            </a:r>
            <a:r>
              <a:rPr lang="en-US" sz="2000" dirty="0" smtClean="0">
                <a:solidFill>
                  <a:srgbClr val="FFFF00"/>
                </a:solidFill>
              </a:rPr>
              <a:t>.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Und </a:t>
            </a:r>
            <a:r>
              <a:rPr lang="en-US" sz="2000" dirty="0" err="1" smtClean="0">
                <a:solidFill>
                  <a:srgbClr val="FFFF00"/>
                </a:solidFill>
              </a:rPr>
              <a:t>ihr</a:t>
            </a:r>
            <a:r>
              <a:rPr lang="en-US" sz="2000" dirty="0" smtClean="0">
                <a:solidFill>
                  <a:srgbClr val="FFFF00"/>
                </a:solidFill>
              </a:rPr>
              <a:t>? </a:t>
            </a:r>
            <a:r>
              <a:rPr lang="en-US" sz="2000" dirty="0" err="1" smtClean="0">
                <a:solidFill>
                  <a:srgbClr val="FFFF00"/>
                </a:solidFill>
              </a:rPr>
              <a:t>Konnt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ihr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singen</a:t>
            </a:r>
            <a:r>
              <a:rPr lang="en-US" sz="2000" dirty="0" smtClean="0">
                <a:solidFill>
                  <a:srgbClr val="FFFF00"/>
                </a:solidFill>
              </a:rPr>
              <a:t>? </a:t>
            </a:r>
            <a:r>
              <a:rPr lang="en-US" sz="2000" dirty="0" err="1" smtClean="0">
                <a:solidFill>
                  <a:srgbClr val="FFFF00"/>
                </a:solidFill>
              </a:rPr>
              <a:t>Kennt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ihr</a:t>
            </a:r>
            <a:r>
              <a:rPr lang="en-US" sz="2000" dirty="0" smtClean="0">
                <a:solidFill>
                  <a:srgbClr val="FFFF00"/>
                </a:solidFill>
              </a:rPr>
              <a:t>  die Lieder </a:t>
            </a:r>
            <a:r>
              <a:rPr lang="en-US" sz="2000" dirty="0" err="1" smtClean="0">
                <a:solidFill>
                  <a:srgbClr val="FFFF00"/>
                </a:solidFill>
              </a:rPr>
              <a:t>uber</a:t>
            </a:r>
            <a:r>
              <a:rPr lang="en-US" sz="2000" dirty="0" smtClean="0">
                <a:solidFill>
                  <a:srgbClr val="FFFF00"/>
                </a:solidFill>
              </a:rPr>
              <a:t> die </a:t>
            </a:r>
            <a:r>
              <a:rPr lang="en-US" sz="2000" dirty="0" err="1" smtClean="0">
                <a:solidFill>
                  <a:srgbClr val="FFFF00"/>
                </a:solidFill>
              </a:rPr>
              <a:t>Jahreszeiteten</a:t>
            </a:r>
            <a:r>
              <a:rPr lang="en-US" sz="2000" dirty="0" smtClean="0">
                <a:solidFill>
                  <a:srgbClr val="FFFF00"/>
                </a:solidFill>
              </a:rPr>
              <a:t>?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2050" name="Picture 2" descr="C:\Documents and Settings\user.USER-031DBFEA04\Мои документы\Мои рисунки\img0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6241" t="55866" r="39116" b="13819"/>
          <a:stretch>
            <a:fillRect/>
          </a:stretch>
        </p:blipFill>
        <p:spPr bwMode="auto">
          <a:xfrm rot="16200000">
            <a:off x="3393257" y="1393035"/>
            <a:ext cx="4429157" cy="5072065"/>
          </a:xfrm>
          <a:prstGeom prst="rect">
            <a:avLst/>
          </a:prstGeom>
          <a:noFill/>
        </p:spPr>
      </p:pic>
      <p:pic>
        <p:nvPicPr>
          <p:cNvPr id="6" name="Picture 2" descr="C:\Documents and Settings\user.USER-031DBFEA04\Мои документы\Мои рисунки\img008.jpg"/>
          <p:cNvPicPr>
            <a:picLocks noChangeAspect="1" noChangeArrowheads="1"/>
          </p:cNvPicPr>
          <p:nvPr/>
        </p:nvPicPr>
        <p:blipFill>
          <a:blip r:embed="rId4"/>
          <a:srcRect l="71119" t="57305" r="7761" b="36892"/>
          <a:stretch>
            <a:fillRect/>
          </a:stretch>
        </p:blipFill>
        <p:spPr bwMode="auto">
          <a:xfrm rot="16200000">
            <a:off x="351638" y="2791578"/>
            <a:ext cx="4357718" cy="2203538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 rot="900020">
            <a:off x="2316310" y="-148449"/>
            <a:ext cx="3654125" cy="29235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So </a:t>
            </a:r>
            <a:r>
              <a:rPr lang="en-US" sz="2000" dirty="0" err="1" smtClean="0">
                <a:solidFill>
                  <a:srgbClr val="FFFF00"/>
                </a:solidFill>
              </a:rPr>
              <a:t>sieht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meine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Stadt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im</a:t>
            </a:r>
            <a:r>
              <a:rPr lang="en-US" sz="2000" dirty="0" smtClean="0">
                <a:solidFill>
                  <a:srgbClr val="FFFF00"/>
                </a:solidFill>
              </a:rPr>
              <a:t> Winter </a:t>
            </a:r>
            <a:r>
              <a:rPr lang="en-US" sz="2000" dirty="0" err="1" smtClean="0">
                <a:solidFill>
                  <a:srgbClr val="FFFF00"/>
                </a:solidFill>
              </a:rPr>
              <a:t>aus</a:t>
            </a:r>
            <a:r>
              <a:rPr lang="en-US" sz="2000" dirty="0" smtClean="0">
                <a:solidFill>
                  <a:srgbClr val="FFFF00"/>
                </a:solidFill>
              </a:rPr>
              <a:t>. Und </a:t>
            </a:r>
            <a:r>
              <a:rPr lang="en-US" sz="2000" dirty="0" err="1" smtClean="0">
                <a:solidFill>
                  <a:srgbClr val="FFFF00"/>
                </a:solidFill>
              </a:rPr>
              <a:t>wie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sieht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deine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Stadt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aus</a:t>
            </a:r>
            <a:r>
              <a:rPr lang="en-US" sz="2000" dirty="0" smtClean="0">
                <a:solidFill>
                  <a:srgbClr val="FFFF00"/>
                </a:solidFill>
              </a:rPr>
              <a:t>? </a:t>
            </a:r>
            <a:r>
              <a:rPr lang="en-US" sz="2000" dirty="0" err="1" smtClean="0">
                <a:solidFill>
                  <a:srgbClr val="FFFF00"/>
                </a:solidFill>
              </a:rPr>
              <a:t>Wie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sieht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sie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im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Sommer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im</a:t>
            </a:r>
            <a:r>
              <a:rPr lang="en-US" sz="2000" dirty="0" smtClean="0">
                <a:solidFill>
                  <a:srgbClr val="FFFF00"/>
                </a:solidFill>
              </a:rPr>
              <a:t> Winter, </a:t>
            </a:r>
            <a:r>
              <a:rPr lang="en-US" sz="2000" dirty="0" err="1" smtClean="0">
                <a:solidFill>
                  <a:srgbClr val="FFFF00"/>
                </a:solidFill>
              </a:rPr>
              <a:t>im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Herbst</a:t>
            </a:r>
            <a:r>
              <a:rPr lang="en-US" sz="2000" dirty="0" smtClean="0">
                <a:solidFill>
                  <a:srgbClr val="FFFF00"/>
                </a:solidFill>
              </a:rPr>
              <a:t> und </a:t>
            </a:r>
            <a:r>
              <a:rPr lang="en-US" sz="2000" dirty="0" err="1" smtClean="0">
                <a:solidFill>
                  <a:srgbClr val="FFFF00"/>
                </a:solidFill>
              </a:rPr>
              <a:t>im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Fruhling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aus</a:t>
            </a:r>
            <a:r>
              <a:rPr lang="en-US" sz="2000" dirty="0" smtClean="0">
                <a:solidFill>
                  <a:srgbClr val="FFFF00"/>
                </a:solidFill>
              </a:rPr>
              <a:t>?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1278048" y="2365234"/>
            <a:ext cx="5468256" cy="2880880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1478121">
            <a:off x="4550413" y="66903"/>
            <a:ext cx="2944515" cy="25959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auch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wie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euer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Dorf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im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Herbst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aussieht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.USER-031DBFEA04\Мои документы\Мои рисунки\img01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52177" t="11996" r="12995" b="45387"/>
          <a:stretch>
            <a:fillRect/>
          </a:stretch>
        </p:blipFill>
        <p:spPr bwMode="auto">
          <a:xfrm rot="16200000">
            <a:off x="1607322" y="-1035842"/>
            <a:ext cx="5929355" cy="9144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 rot="1391179">
            <a:off x="1495822" y="810488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Auf </a:t>
            </a:r>
            <a:r>
              <a:rPr lang="en-US" sz="2000" dirty="0" err="1" smtClean="0">
                <a:solidFill>
                  <a:srgbClr val="FFFF00"/>
                </a:solidFill>
              </a:rPr>
              <a:t>meinem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Planeten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immer</a:t>
            </a:r>
            <a:r>
              <a:rPr lang="en-US" sz="2000" dirty="0" smtClean="0">
                <a:solidFill>
                  <a:srgbClr val="FFFF00"/>
                </a:solidFill>
              </a:rPr>
              <a:t> warm.  Und </a:t>
            </a:r>
            <a:r>
              <a:rPr lang="en-US" sz="2000" dirty="0" err="1" smtClean="0">
                <a:solidFill>
                  <a:srgbClr val="FFFF00"/>
                </a:solidFill>
              </a:rPr>
              <a:t>hier</a:t>
            </a:r>
            <a:r>
              <a:rPr lang="en-US" sz="2000" dirty="0" smtClean="0">
                <a:solidFill>
                  <a:srgbClr val="FFFF00"/>
                </a:solidFill>
              </a:rPr>
              <a:t>?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es</a:t>
            </a:r>
            <a:r>
              <a:rPr lang="en-US" sz="2000" dirty="0" smtClean="0">
                <a:solidFill>
                  <a:srgbClr val="FFFF00"/>
                </a:solidFill>
              </a:rPr>
              <a:t> auf </a:t>
            </a:r>
            <a:r>
              <a:rPr lang="en-US" sz="2000" dirty="0" err="1" smtClean="0">
                <a:solidFill>
                  <a:srgbClr val="FFFF00"/>
                </a:solidFill>
              </a:rPr>
              <a:t>der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Erde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immer</a:t>
            </a:r>
            <a:r>
              <a:rPr lang="en-US" sz="2000" dirty="0" smtClean="0">
                <a:solidFill>
                  <a:srgbClr val="FFFF00"/>
                </a:solidFill>
              </a:rPr>
              <a:t> warm?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.USER-031DBFEA04\Мои документы\Мои рисунки\img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134" t="21386" r="13934" b="1578"/>
          <a:stretch>
            <a:fillRect/>
          </a:stretch>
        </p:blipFill>
        <p:spPr bwMode="auto">
          <a:xfrm rot="10800000">
            <a:off x="1857356" y="0"/>
            <a:ext cx="535784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.USER-031DBFEA04\Мои документы\Мои рисунки\img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273" t="51456" r="45872" b="2771"/>
          <a:stretch>
            <a:fillRect/>
          </a:stretch>
        </p:blipFill>
        <p:spPr bwMode="auto">
          <a:xfrm rot="16200000">
            <a:off x="2714613" y="-1571628"/>
            <a:ext cx="3714776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en-US" sz="8000" dirty="0" smtClean="0"/>
              <a:t>Die </a:t>
            </a:r>
            <a:r>
              <a:rPr lang="en-US" sz="8000" dirty="0" err="1" smtClean="0"/>
              <a:t>Jahreszeiten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pic>
        <p:nvPicPr>
          <p:cNvPr id="2050" name="Picture 2" descr="C:\Documents and Settings\user.USER-031DBFEA04\Мои документы\Мои рисунки\img0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060" t="17362" r="43405" b="51070"/>
          <a:stretch>
            <a:fillRect/>
          </a:stretch>
        </p:blipFill>
        <p:spPr bwMode="auto">
          <a:xfrm rot="16200000">
            <a:off x="2178827" y="892951"/>
            <a:ext cx="507209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793448" y="2365007"/>
            <a:ext cx="5873116" cy="2857517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bitte</a:t>
            </a:r>
            <a:r>
              <a:rPr lang="en-US" sz="2000" dirty="0" smtClean="0">
                <a:solidFill>
                  <a:srgbClr val="FFFF00"/>
                </a:solidFill>
              </a:rPr>
              <a:t>. Mir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alles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interessant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wann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793448" y="2365007"/>
            <a:ext cx="5873116" cy="2857517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bitte</a:t>
            </a:r>
            <a:r>
              <a:rPr lang="en-US" sz="2000" dirty="0" smtClean="0">
                <a:solidFill>
                  <a:srgbClr val="FFFF00"/>
                </a:solidFill>
              </a:rPr>
              <a:t>. Mir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alles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interessant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wann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793448" y="2365007"/>
            <a:ext cx="5873116" cy="2857517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bitte</a:t>
            </a:r>
            <a:r>
              <a:rPr lang="en-US" sz="2000" dirty="0" smtClean="0">
                <a:solidFill>
                  <a:srgbClr val="FFFF00"/>
                </a:solidFill>
              </a:rPr>
              <a:t>. Mir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alles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interessant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wann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793448" y="2365007"/>
            <a:ext cx="5873116" cy="2857517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bitte</a:t>
            </a:r>
            <a:r>
              <a:rPr lang="en-US" sz="2000" dirty="0" smtClean="0">
                <a:solidFill>
                  <a:srgbClr val="FFFF00"/>
                </a:solidFill>
              </a:rPr>
              <a:t>. Mir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alles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interessant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wann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793448" y="2365007"/>
            <a:ext cx="5873116" cy="2857517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bitte</a:t>
            </a:r>
            <a:r>
              <a:rPr lang="en-US" sz="2000" dirty="0" smtClean="0">
                <a:solidFill>
                  <a:srgbClr val="FFFF00"/>
                </a:solidFill>
              </a:rPr>
              <a:t>. Mir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alles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interessant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wann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.USER-031DBFEA04\Мои документы\Мои рисунки\img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1119" t="57305" r="7761" b="36892"/>
          <a:stretch>
            <a:fillRect/>
          </a:stretch>
        </p:blipFill>
        <p:spPr bwMode="auto">
          <a:xfrm rot="16200000">
            <a:off x="-793448" y="2365007"/>
            <a:ext cx="5873116" cy="2857517"/>
          </a:xfrm>
          <a:prstGeom prst="rect">
            <a:avLst/>
          </a:prstGeom>
          <a:noFill/>
        </p:spPr>
      </p:pic>
      <p:sp>
        <p:nvSpPr>
          <p:cNvPr id="10" name="Овальная выноска 9"/>
          <p:cNvSpPr/>
          <p:nvPr/>
        </p:nvSpPr>
        <p:spPr>
          <a:xfrm rot="2001873">
            <a:off x="2824320" y="-101157"/>
            <a:ext cx="2937644" cy="27578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ja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bitte</a:t>
            </a:r>
            <a:r>
              <a:rPr lang="en-US" sz="2000" dirty="0" smtClean="0">
                <a:solidFill>
                  <a:srgbClr val="FFFF00"/>
                </a:solidFill>
              </a:rPr>
              <a:t>. Mir </a:t>
            </a:r>
            <a:r>
              <a:rPr lang="en-US" sz="2000" dirty="0" err="1" smtClean="0">
                <a:solidFill>
                  <a:srgbClr val="FFFF00"/>
                </a:solidFill>
              </a:rPr>
              <a:t>ist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alles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interessant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Ich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mochte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wissen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</a:rPr>
              <a:t>wann</a:t>
            </a:r>
            <a:r>
              <a:rPr lang="en-US" sz="2000" dirty="0" smtClean="0">
                <a:solidFill>
                  <a:srgbClr val="FFFF00"/>
                </a:solidFill>
              </a:rPr>
              <a:t>…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330</Words>
  <PresentationFormat>Экран (4:3)</PresentationFormat>
  <Paragraphs>33</Paragraphs>
  <Slides>21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Die Jahreszeiten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38</cp:revision>
  <dcterms:modified xsi:type="dcterms:W3CDTF">2007-12-31T22:17:56Z</dcterms:modified>
</cp:coreProperties>
</file>